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2B47-1DED-4BA6-8A8E-76B25172E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A1947-A77D-4B5B-B506-950905EA0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52BE5-6AD7-4FF6-9427-639CF7C3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8CE8A-3E53-41C0-9A08-B6F43F54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31357-32A7-418E-B0D3-ED81B1F5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25B-C359-4CBE-9287-0DAD5D61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CFDF8-56C7-4776-BDC1-D707021D1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6DA9-BC5B-4915-9C7C-86DDBAFD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1824-F8EE-4F3F-9006-3AC49378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0DC9D-45F6-43D9-BC97-C6C01B5B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7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FF6D2-EFC4-4EAA-80D9-557262F28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41BC4-1228-4FE6-9700-CDF619C11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DDCFF-D4F4-4E22-A4D2-0F26586F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6CEAF-C999-4996-86CE-9F22FEEE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91B3E-5F72-4194-B9C0-8E073E4B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3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3F09-B645-4C23-AC36-A29D3056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1127-F078-4B48-A1BB-82B23EB5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EBAC5-A1B8-49BB-9335-0751F937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33755-6715-4120-B1BE-EC8C23A6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BF3F9-7E97-41B2-B729-20B6D51F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4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F809-4B63-432C-9A82-88EA8311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46F49-C62A-4C8D-A77B-803302A10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1D583-F03C-483D-AB97-66FC343A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15AF-D39F-4AE0-80DF-E56CA583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C945-CA4E-4584-8185-3059FB6F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6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27EB-6C92-4D00-A59A-683B860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4D82-97AC-4D78-9C7B-2CA59DE66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7468F-AAA5-4DD2-B75F-C6741B654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C2D73-FA17-4F2E-8BB9-87E4C40A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DD40-292E-4CEF-A6EE-31D16621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49E10-C51B-423B-9606-BAE937EB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DCEB-9F16-448E-A722-C6AB3C9C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766B-B728-45CD-8438-0E32E9F4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5E5EA-6996-4033-891B-5D5C76662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9D08-7C10-4354-86C3-93F7D910F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6061A-F4DA-4C98-B952-C5A89CAC7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4AD2A-0303-4AF0-9E78-7F8CB6F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84FBF-26DD-425C-9E48-2FDE8312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098E2-A865-4B90-B34C-8F2B64BC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4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2807-BCA5-4FE7-8C99-845BC27D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071D5-DD2F-40F8-8879-BCDB649E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4BC60-3D24-45C4-AFAF-589E971C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75A29-E8E1-461B-9D70-6A168BCE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D2900-FCB6-4929-AD30-8FB32C5D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3ECBA-D728-4C1F-B111-CD5D5AB1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EB3D2-F494-465F-B9AE-FE868AC1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8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A759-B701-463D-B52D-86D3CC6D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4198-10CB-4F9E-99AB-B9A35E34D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33D08-687D-4D4E-AFBD-43A83D535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A24C6-77F7-4CDF-8258-2395459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A3CA9-9135-4EBC-9229-8557375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E1E6B-6BA9-474C-8C83-FC6EF3C4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5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B0C-1E94-4B3E-ACAE-813F7A40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780A5-BF97-4246-A6EA-8152561CC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D12A2-35DD-48BB-8504-5708597B9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B0A44-51D5-4463-9B32-ADEF8627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DB503-BF64-444F-ABF1-70E3F9C2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8024A-90F6-43E6-8617-DA4FB227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CB95A-5A3B-45B2-87D4-AC530A67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393E4-40FD-4A94-A520-2335114A1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E69C2-77EB-4440-9CA6-D6EEEC118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1813C-F6BB-42D3-A585-9F41DD8F0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3F7A3-C271-4CD9-9E6C-0BBB007F0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0976D-ADB3-4238-88F2-A0304D3F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4" y="2946952"/>
            <a:ext cx="964096" cy="964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0C4745-36D1-45AB-A58D-54F7DEA494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String Methods</a:t>
            </a:r>
          </a:p>
        </p:txBody>
      </p:sp>
    </p:spTree>
    <p:extLst>
      <p:ext uri="{BB962C8B-B14F-4D97-AF65-F5344CB8AC3E}">
        <p14:creationId xmlns:p14="http://schemas.microsoft.com/office/powerpoint/2010/main" val="33859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074CA-4602-45B5-9E70-192D5DA3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3FB27-BE6F-4861-8D03-F062D0F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71DAE-5D4F-41C0-9635-57307B4F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5C0BF-0A69-4D57-A6A7-EE275CE95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60905-9851-4B3D-AFE8-D6C28478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A2677-AA84-426D-BBA7-D17BEB76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0C53C-E526-423F-8D1E-3E48E433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386EB-D463-49DA-A063-8FAD6A9D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7B46C-E501-4EEE-8452-E7FE4D59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6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992AF-E89D-485A-947B-C8E6241C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3FF98-8896-4A48-A99C-B2F4C66F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9AB74-C024-483E-847F-7DC8F4EE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68AD7-5804-4799-857B-1A0082B3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5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9</cp:revision>
  <dcterms:created xsi:type="dcterms:W3CDTF">2019-01-02T11:23:56Z</dcterms:created>
  <dcterms:modified xsi:type="dcterms:W3CDTF">2019-01-02T11:36:20Z</dcterms:modified>
</cp:coreProperties>
</file>